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5" autoAdjust="0"/>
    <p:restoredTop sz="94676" autoAdjust="0"/>
  </p:normalViewPr>
  <p:slideViewPr>
    <p:cSldViewPr>
      <p:cViewPr varScale="1">
        <p:scale>
          <a:sx n="86" d="100"/>
          <a:sy n="86" d="100"/>
        </p:scale>
        <p:origin x="-8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E0DA-CF10-44C7-BDF3-3DF971736C09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AD9FA7-7A38-4E68-823F-DA5B2D44802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E0DA-CF10-44C7-BDF3-3DF971736C09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9FA7-7A38-4E68-823F-DA5B2D4480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E0DA-CF10-44C7-BDF3-3DF971736C09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9FA7-7A38-4E68-823F-DA5B2D4480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93E0DA-CF10-44C7-BDF3-3DF971736C09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AAD9FA7-7A38-4E68-823F-DA5B2D44802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E0DA-CF10-44C7-BDF3-3DF971736C09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AD9FA7-7A38-4E68-823F-DA5B2D44802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893E0DA-CF10-44C7-BDF3-3DF971736C09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AAD9FA7-7A38-4E68-823F-DA5B2D44802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893E0DA-CF10-44C7-BDF3-3DF971736C09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AAD9FA7-7A38-4E68-823F-DA5B2D44802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E0DA-CF10-44C7-BDF3-3DF971736C09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AD9FA7-7A38-4E68-823F-DA5B2D44802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E0DA-CF10-44C7-BDF3-3DF971736C09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AD9FA7-7A38-4E68-823F-DA5B2D44802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893E0DA-CF10-44C7-BDF3-3DF971736C09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AAD9FA7-7A38-4E68-823F-DA5B2D44802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93E0DA-CF10-44C7-BDF3-3DF971736C09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AAD9FA7-7A38-4E68-823F-DA5B2D44802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893E0DA-CF10-44C7-BDF3-3DF971736C09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AAD9FA7-7A38-4E68-823F-DA5B2D44802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dmund_Bart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0" dirty="0" smtClean="0"/>
              <a:t>Edmund Barton</a:t>
            </a:r>
            <a:br>
              <a:rPr lang="en-AU" b="0" dirty="0" smtClean="0"/>
            </a:br>
            <a:endParaRPr lang="en-AU" b="0" dirty="0"/>
          </a:p>
        </p:txBody>
      </p:sp>
      <p:pic>
        <p:nvPicPr>
          <p:cNvPr id="1026" name="Picture 2" descr="C:\Users\LocalUser\Pictures\4240551_Barton-128046398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51387">
            <a:off x="521739" y="2595275"/>
            <a:ext cx="34575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ocalUser\Pictures\Barton_126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394667">
            <a:off x="5510554" y="3778425"/>
            <a:ext cx="2793132" cy="2605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LocalUser\Pictures\barton_100_pound_front_smal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5617" y="1772816"/>
            <a:ext cx="3528392" cy="1659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73201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AU" dirty="0" smtClean="0"/>
              <a:t>Edmund Barton became prime mister on </a:t>
            </a:r>
            <a:r>
              <a:rPr lang="en-AU" dirty="0" smtClean="0"/>
              <a:t>New </a:t>
            </a:r>
            <a:r>
              <a:rPr lang="en-AU" dirty="0" smtClean="0"/>
              <a:t>Y</a:t>
            </a:r>
            <a:r>
              <a:rPr lang="en-AU" dirty="0" smtClean="0"/>
              <a:t>ears </a:t>
            </a:r>
            <a:r>
              <a:rPr lang="en-AU" dirty="0" smtClean="0"/>
              <a:t>D</a:t>
            </a:r>
            <a:r>
              <a:rPr lang="en-AU" dirty="0" smtClean="0"/>
              <a:t>ay </a:t>
            </a:r>
            <a:r>
              <a:rPr lang="en-AU" dirty="0" smtClean="0"/>
              <a:t>in 1901. He had plenty of expertise in </a:t>
            </a:r>
            <a:r>
              <a:rPr lang="en-AU" dirty="0" smtClean="0"/>
              <a:t>parliament: </a:t>
            </a:r>
            <a:r>
              <a:rPr lang="en-AU" dirty="0" smtClean="0"/>
              <a:t>he’d been member of the N.S.W parliament for 20 years and served terms as speaker of it’s legislative </a:t>
            </a:r>
            <a:r>
              <a:rPr lang="en-AU" dirty="0" smtClean="0"/>
              <a:t>assembly, </a:t>
            </a:r>
            <a:r>
              <a:rPr lang="en-AU" dirty="0" smtClean="0"/>
              <a:t>attorney- general and leader </a:t>
            </a:r>
            <a:r>
              <a:rPr lang="en-AU" dirty="0" smtClean="0"/>
              <a:t>of the opposition. </a:t>
            </a:r>
            <a:r>
              <a:rPr lang="en-AU" dirty="0" smtClean="0"/>
              <a:t>H</a:t>
            </a:r>
            <a:r>
              <a:rPr lang="en-AU" dirty="0" smtClean="0"/>
              <a:t>e </a:t>
            </a:r>
            <a:r>
              <a:rPr lang="en-AU" dirty="0" smtClean="0"/>
              <a:t>only served </a:t>
            </a:r>
            <a:r>
              <a:rPr lang="en-AU" dirty="0" smtClean="0"/>
              <a:t>as prime </a:t>
            </a:r>
            <a:r>
              <a:rPr lang="en-AU" dirty="0" smtClean="0"/>
              <a:t>minster for 2 </a:t>
            </a:r>
            <a:r>
              <a:rPr lang="en-AU" dirty="0" smtClean="0"/>
              <a:t>years.  He </a:t>
            </a:r>
            <a:r>
              <a:rPr lang="en-AU" dirty="0" smtClean="0"/>
              <a:t>was the second Australian to receive the GCMG which is the highest knighthood available in the </a:t>
            </a:r>
            <a:r>
              <a:rPr lang="en-AU" dirty="0" smtClean="0"/>
              <a:t>empire.                        </a:t>
            </a:r>
            <a:endParaRPr lang="en-AU" dirty="0" smtClean="0"/>
          </a:p>
          <a:p>
            <a:r>
              <a:rPr lang="en-AU" dirty="0" smtClean="0"/>
              <a:t>Barton worked on the federation for ten years and became Australia's first  prime mister because they trusted </a:t>
            </a:r>
            <a:r>
              <a:rPr lang="en-AU" dirty="0" smtClean="0"/>
              <a:t>him. 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did he do </a:t>
            </a:r>
            <a:endParaRPr lang="en-AU" dirty="0"/>
          </a:p>
        </p:txBody>
      </p:sp>
      <p:pic>
        <p:nvPicPr>
          <p:cNvPr id="1026" name="Picture 2" descr="C:\Users\LocalUser\Pictures\r396422_18564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89040"/>
            <a:ext cx="3960440" cy="2646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69129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AU" dirty="0" smtClean="0"/>
              <a:t>Edmund Barton was born in Glebe New South </a:t>
            </a:r>
            <a:r>
              <a:rPr lang="en-AU" dirty="0" smtClean="0"/>
              <a:t>Wales </a:t>
            </a:r>
            <a:r>
              <a:rPr lang="en-AU" dirty="0" smtClean="0"/>
              <a:t>on 18</a:t>
            </a:r>
            <a:r>
              <a:rPr lang="en-AU" baseline="30000" dirty="0" smtClean="0"/>
              <a:t>th</a:t>
            </a:r>
            <a:r>
              <a:rPr lang="en-AU" dirty="0" smtClean="0"/>
              <a:t> of January 1849 and he suddenly died of a heart attack in </a:t>
            </a:r>
            <a:r>
              <a:rPr lang="en-AU" dirty="0" smtClean="0"/>
              <a:t>1920. 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When was he born and how did he die</a:t>
            </a:r>
            <a:endParaRPr lang="en-AU" dirty="0"/>
          </a:p>
        </p:txBody>
      </p:sp>
      <p:pic>
        <p:nvPicPr>
          <p:cNvPr id="3074" name="Picture 2" descr="http://t1.gstatic.com/images?q=tbn:ANd9GcRYhonLtT1gLJFmMfjzcRqmBYoU0gsLhR0Vnf1MZOjp2-0CumXTO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76872"/>
            <a:ext cx="3168352" cy="4198180"/>
          </a:xfrm>
          <a:prstGeom prst="rect">
            <a:avLst/>
          </a:prstGeom>
          <a:noFill/>
        </p:spPr>
      </p:pic>
      <p:sp>
        <p:nvSpPr>
          <p:cNvPr id="3076" name="AutoShape 4" descr="data:image/jpeg;base64,/9j/4AAQSkZJRgABAQAAAQABAAD/2wCEAAkGBhESERQUExQWExUWFBUUFRYYFRQYGRcVFhUVGBUUFhYYHSYeFxkjGRQUHy8gIycpLCwsFR4xNTAqNSYrLC0BCQoKBQUFDQUFDSkYEhgpKSkpKSkpKSkpKSkpKSkpKSkpKSkpKSkpKSkpKSkpKSkpKSkpKSkpKSkpKSkpKSkpKf/AABEIAIQAYAMBIgACEQEDEQH/xAAbAAABBQEBAAAAAAAAAAAAAAAEAgMFBgcAAf/EADUQAAEDAgQDBwIFBAMAAAAAAAEAAhEDBAUhMUEGEmETIlFxgZGhMrEjUsHR8AcUQnIzYuH/xAAUAQEAAAAAAAAAAAAAAAAAAAAA/8QAFBEBAAAAAAAAAAAAAAAAAAAAAP/aAAwDAQACEQMRAD8ApHMF40pA1TjWeCBRC8airexfUMNE+PgB4kqz4bwzbA99xqECTGTQfDr6oKvb2zn5NaXHwAJPwpUcKXnLPYvjy/RaFZ1aTQ1tKGRlDW09QM89RmvTxCDU5G5vyBGcCTBMhBltbD6jTDmuafAgymH0yIkFa3b3AfXcwNceUd6RmPfUJGK4DTuGGDIILchuPpd0IKDJwEshGYhhFSg7lqCOux8ig3oPQV4kylNKAM6r1rp6pTl6IaCfQeqBxt4WtIJ5WjbPvHr8Kd4ZxcU+UOjvuzJMggjQlUyvUc/aAP5JUphNFtQcjwcjk8Eg/sUFguuZrnGm88syB/kD+Vw1lTnBNm5/NXc4AhwDZmJIOeQJJCh2YaabuU/iMObXagj/AGIyI0Vpwx7eQNECJI8AfzGNfJBarS15eYvfzFwjmyBAjMdQnMKY1ssPKRtERChrZ9RzeXny2MTl4Z7J21w14M6557Sgk8Zw5hA5oLCNDBWScUYT2Fw5sQD3m+RW00MNlhBOoMaKl8cYaHWwcR36ZgE68s5oMx5V5kiA0JApoBYTN27u+oRPMgcUcQAPFAA95jNGYdduDmgOIjQbSgmPXMmUF8s757mwXSPCBE5Z5/cKwYc+RA6eSz+0rOIAkzsBsrVhtyWASgu1gcxmrLZMyWe2eNU9HVGsPUqx4PxEyP8AkpugbOnRBbqbiqP/AFDeWMJOYcOUeZyPwAp6pxC1ga4kBrtCclVuP8RpVqA7Oox7mvlwa4EgRv8ACDPAF6F0rg1ACAh8Vp/hk6xHtuiSEs0pEHwhBCW9iXN1EjODOfrpK9Y3vZ5Hw39kUAGCrIBgDKfCAi7J0hj3QTn9kBlnSiMoMfyUZdPPLrA3Qwfn0UpZVmTBEjqgjLKm8n8KgHOH0mpufL90/iVvXp8rn0qdNzsyGRA6QD7q/YVh1JzJYSP51UPxTSDInM+KAzDm/wB5ZGkQDUp95oO+xHsoK+7dlE061syiOYBjx9RIMkGNQQCfZEcNX5pXDCcs4I6FWv8AqHYN/tA4atqtcP8AV0gj5HsgyuM061qUGp3lQRzSnSEKSnBUyQAVyG14P0vAmdJ0/ZEuoCm6AC0Hacp6IS/EvYehH6p25qOIaZJAQF9oibeoo5lcImg7JBdeH8T5MtiEvisuqsBp5uGcePRV23cezLhsEi2x585Mc74HuUBmDYXd16oBPJmO8W5NGwyMk5FXLi2g9lgWvqdq4OZ3uXlynIRJQnDmK3UGLRsag9rTBkabpHF+KGpaAuYabnPALDqCJkdR1QUtoTgTVIohoQQ7gmm/qnXMUdiN7yjlbqdeiB66pTTbUA7vaupztzBoJ+T8JbGS2PZWrgCzo3eH1bepqKhPVpcAWvHUGflROI4NUtX8lTMH6Kg+lw6dfEIIN7YKMszlql1rYOQ4pRogm7O4DWkHdSeF2dN5AdkJVWaDsiaNzVH07INTw3haixweHAmJA/VV3jy/5qraYz5RzO83afA+VCWPEtwHDMQ3IifvCaqVXVHue4y5xLif0QJYE/TASWU4KcDUFRu8aJkMEdTr/wCKKOaf7PKUjs0BmBY/Vs6vaUj0c0/S5vgf0Oy1fBOKrPEGdm6A8jvUnxPm07+YzWMEZrxjTIjUHKJmdojOUGt4nwA5sut3Aj8jzmOgccj6qsX2HvpGKrHUz/2ED0dopPgz+pZEUbt2mTap18n/ALq94fxJZVw78amWzEO/y6wdkFFwLg6tcwWNhn53ZN9Pzeis3EXClrYWLnvJq1ahZSYTkA57gCWtG4bJkq4W2NW4aSa1MBvg5ukbD9lj39QeLjeXlJjZFOk/IdSfqd1PwEFNt7p1GoQDuQeondXC1qB7ZHsqZirIqO81YMFrHs2uG2R6oLA2klNYvLS4a8Db+aKQFugzRtxTiJj0TVQjYou4pZfZANJnNBxYlNpGQRr9l64bomyOceI+UF4wS3o4lQLXMb/cU29+AAajBkKgPj4jxjxVVubKtZ1M55JifXcbFO4Rfvt6za1M8rmmenUEbgjIhalcWVvitqatKBUiKlMnMO3B6bh37IM/s8Se+CORw8CCD7ynrymwtLoAfI9zGc77qFssPcx7+WoA1hdGRM8szplsjKWKNrUHkjlc00S0bOHMQ74cEEFjtGHnJSHCtSWub1XcS0cp6obhSrFUjxCCzlkdCjLKu8NnmnPQiI6JpzEugNQP5kgplY6IKpr7D7rlyDil2x73lmuXIJWPq9UrDcXrUKk0nlhc1zHRu1wIII0K5cgFZULXQDlp6KXt7BjKTyBuNf8AYaLlyBjiI90+ahuGj+OFy5Bd26hJonM+Y+y5cg//2Q=="/>
          <p:cNvSpPr>
            <a:spLocks noChangeAspect="1" noChangeArrowheads="1"/>
          </p:cNvSpPr>
          <p:nvPr/>
        </p:nvSpPr>
        <p:spPr bwMode="auto">
          <a:xfrm>
            <a:off x="155575" y="-601663"/>
            <a:ext cx="914400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078" name="AutoShape 6" descr="data:image/jpeg;base64,/9j/4AAQSkZJRgABAQAAAQABAAD/2wCEAAkGBhESERQUExQWExUWFBUUFRYYFRQYGRcVFhUVGBUUFhYYHSYeFxkjGRQUHy8gIycpLCwsFR4xNTAqNSYrLC0BCQoKBQUFDQUFDSkYEhgpKSkpKSkpKSkpKSkpKSkpKSkpKSkpKSkpKSkpKSkpKSkpKSkpKSkpKSkpKSkpKSkpKf/AABEIAIQAYAMBIgACEQEDEQH/xAAbAAABBQEBAAAAAAAAAAAAAAAEAgMFBgcAAf/EADUQAAEDAgQDBwIFBAMAAAAAAAEAAhEDBAUhMUEGEmETIlFxgZGhMrEjUsHR8AcUQnIzYuH/xAAUAQEAAAAAAAAAAAAAAAAAAAAA/8QAFBEBAAAAAAAAAAAAAAAAAAAAAP/aAAwDAQACEQMRAD8ApHMF40pA1TjWeCBRC8airexfUMNE+PgB4kqz4bwzbA99xqECTGTQfDr6oKvb2zn5NaXHwAJPwpUcKXnLPYvjy/RaFZ1aTQ1tKGRlDW09QM89RmvTxCDU5G5vyBGcCTBMhBltbD6jTDmuafAgymH0yIkFa3b3AfXcwNceUd6RmPfUJGK4DTuGGDIILchuPpd0IKDJwEshGYhhFSg7lqCOux8ig3oPQV4kylNKAM6r1rp6pTl6IaCfQeqBxt4WtIJ5WjbPvHr8Kd4ZxcU+UOjvuzJMggjQlUyvUc/aAP5JUphNFtQcjwcjk8Eg/sUFguuZrnGm88syB/kD+Vw1lTnBNm5/NXc4AhwDZmJIOeQJJCh2YaabuU/iMObXagj/AGIyI0Vpwx7eQNECJI8AfzGNfJBarS15eYvfzFwjmyBAjMdQnMKY1ssPKRtERChrZ9RzeXny2MTl4Z7J21w14M6557Sgk8Zw5hA5oLCNDBWScUYT2Fw5sQD3m+RW00MNlhBOoMaKl8cYaHWwcR36ZgE68s5oMx5V5kiA0JApoBYTN27u+oRPMgcUcQAPFAA95jNGYdduDmgOIjQbSgmPXMmUF8s757mwXSPCBE5Z5/cKwYc+RA6eSz+0rOIAkzsBsrVhtyWASgu1gcxmrLZMyWe2eNU9HVGsPUqx4PxEyP8AkpugbOnRBbqbiqP/AFDeWMJOYcOUeZyPwAp6pxC1ga4kBrtCclVuP8RpVqA7Oox7mvlwa4EgRv8ACDPAF6F0rg1ACAh8Vp/hk6xHtuiSEs0pEHwhBCW9iXN1EjODOfrpK9Y3vZ5Hw39kUAGCrIBgDKfCAi7J0hj3QTn9kBlnSiMoMfyUZdPPLrA3Qwfn0UpZVmTBEjqgjLKm8n8KgHOH0mpufL90/iVvXp8rn0qdNzsyGRA6QD7q/YVh1JzJYSP51UPxTSDInM+KAzDm/wB5ZGkQDUp95oO+xHsoK+7dlE061syiOYBjx9RIMkGNQQCfZEcNX5pXDCcs4I6FWv8AqHYN/tA4atqtcP8AV0gj5HsgyuM061qUGp3lQRzSnSEKSnBUyQAVyG14P0vAmdJ0/ZEuoCm6AC0Hacp6IS/EvYehH6p25qOIaZJAQF9oibeoo5lcImg7JBdeH8T5MtiEvisuqsBp5uGcePRV23cezLhsEi2x585Mc74HuUBmDYXd16oBPJmO8W5NGwyMk5FXLi2g9lgWvqdq4OZ3uXlynIRJQnDmK3UGLRsag9rTBkabpHF+KGpaAuYabnPALDqCJkdR1QUtoTgTVIohoQQ7gmm/qnXMUdiN7yjlbqdeiB66pTTbUA7vaupztzBoJ+T8JbGS2PZWrgCzo3eH1bepqKhPVpcAWvHUGflROI4NUtX8lTMH6Kg+lw6dfEIIN7YKMszlql1rYOQ4pRogm7O4DWkHdSeF2dN5AdkJVWaDsiaNzVH07INTw3haixweHAmJA/VV3jy/5qraYz5RzO83afA+VCWPEtwHDMQ3IifvCaqVXVHue4y5xLif0QJYE/TASWU4KcDUFRu8aJkMEdTr/wCKKOaf7PKUjs0BmBY/Vs6vaUj0c0/S5vgf0Oy1fBOKrPEGdm6A8jvUnxPm07+YzWMEZrxjTIjUHKJmdojOUGt4nwA5sut3Aj8jzmOgccj6qsX2HvpGKrHUz/2ED0dopPgz+pZEUbt2mTap18n/ALq94fxJZVw78amWzEO/y6wdkFFwLg6tcwWNhn53ZN9Pzeis3EXClrYWLnvJq1ahZSYTkA57gCWtG4bJkq4W2NW4aSa1MBvg5ukbD9lj39QeLjeXlJjZFOk/IdSfqd1PwEFNt7p1GoQDuQeondXC1qB7ZHsqZirIqO81YMFrHs2uG2R6oLA2klNYvLS4a8Db+aKQFugzRtxTiJj0TVQjYou4pZfZANJnNBxYlNpGQRr9l64bomyOceI+UF4wS3o4lQLXMb/cU29+AAajBkKgPj4jxjxVVubKtZ1M55JifXcbFO4Rfvt6za1M8rmmenUEbgjIhalcWVvitqatKBUiKlMnMO3B6bh37IM/s8Se+CORw8CCD7ynrymwtLoAfI9zGc77qFssPcx7+WoA1hdGRM8szplsjKWKNrUHkjlc00S0bOHMQ74cEEFjtGHnJSHCtSWub1XcS0cp6obhSrFUjxCCzlkdCjLKu8NnmnPQiI6JpzEugNQP5kgplY6IKpr7D7rlyDil2x73lmuXIJWPq9UrDcXrUKk0nlhc1zHRu1wIII0K5cgFZULXQDlp6KXt7BjKTyBuNf8AYaLlyBjiI90+ahuGj+OFy5Bd26hJonM+Y+y5cg//2Q=="/>
          <p:cNvSpPr>
            <a:spLocks noChangeAspect="1" noChangeArrowheads="1"/>
          </p:cNvSpPr>
          <p:nvPr/>
        </p:nvSpPr>
        <p:spPr bwMode="auto">
          <a:xfrm>
            <a:off x="155575" y="-601663"/>
            <a:ext cx="914400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080" name="AutoShape 8" descr="data:image/jpeg;base64,/9j/4AAQSkZJRgABAQAAAQABAAD/2wCEAAkGBhESERQUExQWExUWFBUUFRYYFRQYGRcVFhUVGBUUFhYYHSYeFxkjGRQUHy8gIycpLCwsFR4xNTAqNSYrLC0BCQoKBQUFDQUFDSkYEhgpKSkpKSkpKSkpKSkpKSkpKSkpKSkpKSkpKSkpKSkpKSkpKSkpKSkpKSkpKSkpKSkpKf/AABEIAIQAYAMBIgACEQEDEQH/xAAbAAABBQEBAAAAAAAAAAAAAAAEAgMFBgcAAf/EADUQAAEDAgQDBwIFBAMAAAAAAAEAAhEDBAUhMUEGEmETIlFxgZGhMrEjUsHR8AcUQnIzYuH/xAAUAQEAAAAAAAAAAAAAAAAAAAAA/8QAFBEBAAAAAAAAAAAAAAAAAAAAAP/aAAwDAQACEQMRAD8ApHMF40pA1TjWeCBRC8airexfUMNE+PgB4kqz4bwzbA99xqECTGTQfDr6oKvb2zn5NaXHwAJPwpUcKXnLPYvjy/RaFZ1aTQ1tKGRlDW09QM89RmvTxCDU5G5vyBGcCTBMhBltbD6jTDmuafAgymH0yIkFa3b3AfXcwNceUd6RmPfUJGK4DTuGGDIILchuPpd0IKDJwEshGYhhFSg7lqCOux8ig3oPQV4kylNKAM6r1rp6pTl6IaCfQeqBxt4WtIJ5WjbPvHr8Kd4ZxcU+UOjvuzJMggjQlUyvUc/aAP5JUphNFtQcjwcjk8Eg/sUFguuZrnGm88syB/kD+Vw1lTnBNm5/NXc4AhwDZmJIOeQJJCh2YaabuU/iMObXagj/AGIyI0Vpwx7eQNECJI8AfzGNfJBarS15eYvfzFwjmyBAjMdQnMKY1ssPKRtERChrZ9RzeXny2MTl4Z7J21w14M6557Sgk8Zw5hA5oLCNDBWScUYT2Fw5sQD3m+RW00MNlhBOoMaKl8cYaHWwcR36ZgE68s5oMx5V5kiA0JApoBYTN27u+oRPMgcUcQAPFAA95jNGYdduDmgOIjQbSgmPXMmUF8s757mwXSPCBE5Z5/cKwYc+RA6eSz+0rOIAkzsBsrVhtyWASgu1gcxmrLZMyWe2eNU9HVGsPUqx4PxEyP8AkpugbOnRBbqbiqP/AFDeWMJOYcOUeZyPwAp6pxC1ga4kBrtCclVuP8RpVqA7Oox7mvlwa4EgRv8ACDPAF6F0rg1ACAh8Vp/hk6xHtuiSEs0pEHwhBCW9iXN1EjODOfrpK9Y3vZ5Hw39kUAGCrIBgDKfCAi7J0hj3QTn9kBlnSiMoMfyUZdPPLrA3Qwfn0UpZVmTBEjqgjLKm8n8KgHOH0mpufL90/iVvXp8rn0qdNzsyGRA6QD7q/YVh1JzJYSP51UPxTSDInM+KAzDm/wB5ZGkQDUp95oO+xHsoK+7dlE061syiOYBjx9RIMkGNQQCfZEcNX5pXDCcs4I6FWv8AqHYN/tA4atqtcP8AV0gj5HsgyuM061qUGp3lQRzSnSEKSnBUyQAVyG14P0vAmdJ0/ZEuoCm6AC0Hacp6IS/EvYehH6p25qOIaZJAQF9oibeoo5lcImg7JBdeH8T5MtiEvisuqsBp5uGcePRV23cezLhsEi2x585Mc74HuUBmDYXd16oBPJmO8W5NGwyMk5FXLi2g9lgWvqdq4OZ3uXlynIRJQnDmK3UGLRsag9rTBkabpHF+KGpaAuYabnPALDqCJkdR1QUtoTgTVIohoQQ7gmm/qnXMUdiN7yjlbqdeiB66pTTbUA7vaupztzBoJ+T8JbGS2PZWrgCzo3eH1bepqKhPVpcAWvHUGflROI4NUtX8lTMH6Kg+lw6dfEIIN7YKMszlql1rYOQ4pRogm7O4DWkHdSeF2dN5AdkJVWaDsiaNzVH07INTw3haixweHAmJA/VV3jy/5qraYz5RzO83afA+VCWPEtwHDMQ3IifvCaqVXVHue4y5xLif0QJYE/TASWU4KcDUFRu8aJkMEdTr/wCKKOaf7PKUjs0BmBY/Vs6vaUj0c0/S5vgf0Oy1fBOKrPEGdm6A8jvUnxPm07+YzWMEZrxjTIjUHKJmdojOUGt4nwA5sut3Aj8jzmOgccj6qsX2HvpGKrHUz/2ED0dopPgz+pZEUbt2mTap18n/ALq94fxJZVw78amWzEO/y6wdkFFwLg6tcwWNhn53ZN9Pzeis3EXClrYWLnvJq1ahZSYTkA57gCWtG4bJkq4W2NW4aSa1MBvg5ukbD9lj39QeLjeXlJjZFOk/IdSfqd1PwEFNt7p1GoQDuQeondXC1qB7ZHsqZirIqO81YMFrHs2uG2R6oLA2klNYvLS4a8Db+aKQFugzRtxTiJj0TVQjYou4pZfZANJnNBxYlNpGQRr9l64bomyOceI+UF4wS3o4lQLXMb/cU29+AAajBkKgPj4jxjxVVubKtZ1M55JifXcbFO4Rfvt6za1M8rmmenUEbgjIhalcWVvitqatKBUiKlMnMO3B6bh37IM/s8Se+CORw8CCD7ynrymwtLoAfI9zGc77qFssPcx7+WoA1hdGRM8szplsjKWKNrUHkjlc00S0bOHMQ74cEEFjtGHnJSHCtSWub1XcS0cp6obhSrFUjxCCzlkdCjLKu8NnmnPQiI6JpzEugNQP5kgplY6IKpr7D7rlyDil2x73lmuXIJWPq9UrDcXrUKk0nlhc1zHRu1wIII0K5cgFZULXQDlp6KXt7BjKTyBuNf8AYaLlyBjiI90+ahuGj+OFy5Bd26hJonM+Y+y5cg//2Q=="/>
          <p:cNvSpPr>
            <a:spLocks noChangeAspect="1" noChangeArrowheads="1"/>
          </p:cNvSpPr>
          <p:nvPr/>
        </p:nvSpPr>
        <p:spPr bwMode="auto">
          <a:xfrm>
            <a:off x="155575" y="-601663"/>
            <a:ext cx="914400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082" name="Picture 10" descr="http://upload.wikimedia.org/wikipedia/commons/thumb/0/02/Nla.ms-ms51-12-1275-s1-e.jpg/170px-Nla.ms-ms51-12-1275-s1-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348880"/>
            <a:ext cx="2808312" cy="41298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50834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AU" dirty="0" smtClean="0"/>
              <a:t>Edmund Barton was the first prime minster of Australia. Apart from being Australia first prime mister Edmund Barton created the Federal Arbitration court and the high court of Australia </a:t>
            </a:r>
            <a:r>
              <a:rPr lang="en-AU" dirty="0" smtClean="0"/>
              <a:t>of which </a:t>
            </a:r>
            <a:r>
              <a:rPr lang="en-AU" dirty="0" smtClean="0"/>
              <a:t>he was founding justice. After he retired from politics in 1903 he became a high court </a:t>
            </a:r>
            <a:r>
              <a:rPr lang="en-AU" dirty="0" smtClean="0"/>
              <a:t>judge. 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did he improve Australia</a:t>
            </a:r>
            <a:endParaRPr lang="en-AU" dirty="0"/>
          </a:p>
        </p:txBody>
      </p:sp>
      <p:sp>
        <p:nvSpPr>
          <p:cNvPr id="2050" name="AutoShape 2" descr="data:image/jpeg;base64,/9j/4AAQSkZJRgABAQAAAQABAAD/2wCEAAkGBhQSERQUExQWFRUVGBsaGRcYFxoYHRcXGRoYGRsYGhgXHCYeHRkjGhgYHy8gJCcpLCwsFR4xNTAqNSYrLCkBCQoKBQUFDQUFDSkYEhgpKSkpKSkpKSkpKSkpKSkpKSkpKSkpKSkpKSkpKSkpKSkpKSkpKSkpKSkpKSkpKSkpKf/AABEIAKAAbAMBIgACEQEDEQH/xAAcAAACAwEBAQEAAAAAAAAAAAAEBQMGBwIBAAj/xAA5EAABAwIEAwYFAgYCAwEAAAABAgMRACEEEjFBBVFhBhMicYGRBzKhsfDB0RQjQlLh8WKCM1NyFf/EABQBAQAAAAAAAAAAAAAAAAAAAAD/xAAUEQEAAAAAAAAAAAAAAAAAAAAA/9oADAMBAAIRAxEAPwCnYZFpsPsYoqM3LXX70E1ipsJgR9aOac1nfn+a0HS2RzJi1QusQJ/17UYsWtNtPznQLk5o1Gv4KCAjWJiuFmSTp76V06CCoRM2156Wq0cE+HrrySpxxOHJAyoKSpR5lQHyg+/SgqyCBptF/wA2ooR+fmlOz8M8cCciWnB/xcAn0XBpRxXgr+H/APO0pvqpMg8vELfWgDWQDYRp+eVci6psNLfSoxiiDMi/T6VwHlEzrG0RvQGoSIMjaBB3qJTIuBvHUV130iwkXMRB9xUzCgU6QLetAKrBc9Ndx9DQj7MGINPC6NNx60A9hpUTmoOmTFvL8NThkwdaAU5YRvz6crVKjEnyi0G+tAalNh+a7UM5NxaxqRDw3PtUDjszF6C1dmOHJQ2cQohSzIRI+UCQTe0q1FOcNxCVkkTGpN7aTNLO/Sl1LIUPAAgAn5t7HSSqfDanvEcShpkhKQVqGUGIzLAm/RM3igY8O7RNGPFrN4M2mxBqy4HGNupjMlSSACk7+YNtKqPZjhyCUoUBMbqvO+vWr2zwtCRISB5Cgwj4gdmRhMYpCSe7cAWjmATBHoaryRHW9aD8YgO8wxFyEOJnoFJtB3E61n+HGtxfpQTpVBgCPSimntQb/ehXlwLGY5CukOfY3oC3MpvAnal7ykTcCaLQCdeXIfpQWKwwzGbes0Ayr21638pqRCNpsf051AXCJjQ2nWu2UTqTP5yoDAmIJ22/ei+C4EuvDLonxKn+0GdNL6e9ALKouYkflquXCuDZMMlU/wAx0SoJMKSj+iAbKi5KZ3oPezwDuLm2ZQJ09QrWddFCiMQFHE5So+FCUpkkxMqOvM0Dw1pCcSgZkBQUDIOUyLQW3BAJnQGjOLNqbxCgfCITY62tqev3oCEs4phSlKUUkSU/zI5QQjIQQepq2YPjmLdbYU0ApJB745UkgoMEgKULQRpzpNxDifeYRKAfGRYkajlM1YuwbDjWD/mhsSSoBBJjNAudB5UGafE3iaXMSlnUtA5lTZRdKV6bFIgVU0SJPLlypjx5alYvEFc5y65IPMKP2EUsJ8RjT8mgnZIIn9/apWyAYGvlUJEj9hr512i/y7DegkUtQNhI19+VAYpfi5+tEYid5EWsY+lK3wAoyk3660HSXjETaZ8qmQ5B60MlNr3A/eiUHb1k0E3eC4g336nz2rSe0HCRkypSZSRCRpZCSQki6VEnUGsscf1iLbm5MX9q2rFozpYe8RLyEFQK/APDBMHwpMRegqfC+HqccS044SSr5TkcgJM3SuFgQfOie1uEcGIDoRLYbSk5ZNwN5uBNxRnDuHrOLQVhAJIzJATJiRMKNxH9SCRR7vaBnD8XxLGIUQyUtBJIlKFRBzf2gg66SBQKOGpS8EIdSQhIjNlza3Jg1ceG4rDNKZw7ABW6FFRCUoIQgEjMlIAuRa3WnGP4Uwyy48hE5G1LCQZBISSIG9Yj2A4kpPEWC4Z7xUKUTJJcBESepoCu22HWjiGKzarVmFiAUkC4H0pEmDexOxA0q3/E7hykY3vCTldbSUzNikZSm/kPequwCNvL/NB5BGnXao0rAm2o66UWtJI5DnQ3dxYkDWOt/pQeKXuRtMxtSnHL8d70+/hzA6frSvF+FWk0AjaY1FthyrwDNrP6CvQZgxPWpksSLC+4oInWLW3trzrZuBOpfwOEcbWtBQnuFEKSADEmQoQZyx61kbgtsCKbdm+0rmDKhCXGnPmaVdJ5Ecjag1nB8LzYpAKUwhZJASE2jds2/wCyDFZb2nxaXse9iEeIKdNjvlhPsQKv/B+3WELDqwstLbQrK04rNCyCB3ZV4tdprK8MkTCtDvyOsz5mg2v4a9ow+x3CxC2xYRq3y9Jism7Z8G/gse4ECAlzO2OSSQsD0pj2a4svC4lDgM5TBT/cDZQ9r+gpj8WylzF5k3CmWlA9CFwfoKC9do+Do4ngwUDxeF1rb50yUz1uPNNZClqJToQYIO3StJ+E/aAOYTulHxMKyde7XKkE9AokVXPiLwvucatSQAl2FTtKgCr3oKsW4EfrUKHPEP3tvRpbmuEokmDtyH2oPACelhQGKw8KImmSAQIOvltQbupmaBAFfXnRjLKpBEbaa+dB2mw3o7DukAXn6aUBhZzi1jA29wahdbI3NFYfGAGSb7Rf0tQuOV4yQfT/ABQRJT786lCeljQwcM669OVFMGfz8vQNQoFAWLEEA8wob+oio8TjVOgBRJCGwlP/AMpUogT/ANjXnC3JKm5jPuf7hp9betdLSQi5v4pTFxG0UAvAcb3TySlakTaUnXodiKtnFnFud73qlKS4nMlR2yCwjp9pqjZIjYg1fOEDOwBM2v0Ma/WgrLbBQRuCJBBkKB3FSFZkgfaluEC0nKCDBPh6gkRTNAzTtzvoaCNbg6jyqFS+n+frTDudje2v5tQb2HE6fagruBIzXvrTBzEgpASkSdTvFKWXYO1GByI2PS94oGLZkeE5TGv5ehXWT/ao9ReRvXLeMIAjXrHrUv8AGQeR9qAYOmw0v7TaimFEE9R9elGcOT3rraDBLi0p91AD709+IvZn+ExSi00pGHISUquUZo8Qmbc7xQVlSiknmLgfameIdC0B0CFSAoT/AFc46j7UqQtJ12+3OicE/wCIoV8rgieV7GehoBVIMkWjXfTarV2Sx0IUk6Jueg51XeIYJSEhVvCsoPRab6ciLiiezLiS+lC/keBQoaXNwZ6ECgmxzqVvrCFQkqkTY3F6nSylRCkxIEGNwN+sUo4iyUPOJIgpVHlFqsnZTgT+J/mNpSlCSQpxw5E5uhOpjkKAXuyYjQC99STUL2DvVqx/BUtyFqQgwS2tK86F38Scw3HI1X3kEqOn79aChNRP4aIfVoBBHlBoZCSPlI9qKQ0Van060ESZOnsakW5e4/aullJsZ9OdNkcJS4nKkpFtVKygQJkqVpQMfh2lCuItLcMJalw+g8I9yPatr4Tx5nFoU2cq9lJMEKB6aEV+a8K+pJOUkai1pp/2U7SLwjmZI2Egmgu3bL4SqQVPYEZkanDnVPPu+Y/4m9Zw6wUq5RtuD5Hka/RHDO0QfaaWgD+aDodCNZjS9ZN2/wAGk4gPIA7vEyNflfbOVxB8xCh5mgTJxHeMPFUElCASBotChkV55SUk0mDsQRMgyL6HaisIzC1NmUhYyzPWQeWsUK7g8qiki4seh69KBt2geLjoc/8AchJmBZUZVb85rQezPaUEOqySzhkBCGgAQkD5lcipREk1m2IeCkNpy/LoRvN/an3Y3jeXGJDmRLbwLax8qYUImSYFBoL/AAhvibDbuGhoB0rWgiMywMhiLAke9KG8ey0VNrRlUhRBSdQRTH4dYtDCMa2VhTTD1lzIym0zpyv0qnfEhwKx61tELStKDIMicokfT60GbZYP4etSKUTsRqSa+bbqVTGttfp1oIu7tPSdPy1SvLUQASI868cB1N7Rzt/uunG+Uig4QqBtvTrhOMaSHe+SpUohvIYKXJEE/wDEixpWwRYa3E0W8lJX4RAI0GgJ11oLl2b7XqUChCcjwA7oJsFgE94FEeLNlg6xavu0SkuYJ5IyBTWJaUMpHiLjagpUAmVGxNJ+y3Hhh3QVITkIgnRUEWuLxO1p50C5iklRIK2rkgA5k67DagjW4r+oQeo96idhwggGYAUecbkDem4xYdEOLQsTugg23zJNfO8IFy2QsawFSRHTU+1BG81LKLGUWuIJGopetkCx0P05miDxF2AlXiAsM361Jh0hZyqTB1BE7bGgZ9neJllnEMhIyultRUf7W5kR1MU5HDm3AFBKI8iPpVQw7uVSpJghQg+Vco40tNp+tAmQkfn3qZarWO2saVAgi/71KoyJ/D6UHqxaQLfmtfLSSK5W76Cu3HgR6AGLUHKRpzF6MawpUFRbIJJ5jp1peFgH/NNuCPjOQYyqBBvqINBw2/lsQP3qYFB1TF9U/aKWOGLGxGs8xXjXESmgdNNNk3VHpB6Gpv8A89UkhZG43AjypKvGg6WPSNvuK7b4tlN7dBagfhx6UJUoLSVQLSQPM1K74VkKSmRadPpSxnj17mY/NaJ4y8YDiCShQyrFjlXEpg8lQRQAIUJJ01B/WgFm+pqJWLg3/wBVz/FAaUH/2Q=="/>
          <p:cNvSpPr>
            <a:spLocks noChangeAspect="1" noChangeArrowheads="1"/>
          </p:cNvSpPr>
          <p:nvPr/>
        </p:nvSpPr>
        <p:spPr bwMode="auto">
          <a:xfrm>
            <a:off x="155575" y="-731838"/>
            <a:ext cx="102870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052" name="Picture 4" descr="http://www.edmundbartonchambers.com.au/images/edmundhighcourt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788929"/>
            <a:ext cx="2448272" cy="36270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40807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http://</a:t>
            </a:r>
            <a:r>
              <a:rPr lang="en-AU" dirty="0" smtClean="0">
                <a:hlinkClick r:id="rId2"/>
              </a:rPr>
              <a:t>en.wikipedia.org/wiki/ http://primeministers.naa.gov.au/primeministers/barton/fast-facts.aspxdmund_Barton</a:t>
            </a:r>
            <a:r>
              <a:rPr lang="en-AU" dirty="0" smtClean="0"/>
              <a:t>  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By </a:t>
            </a:r>
            <a:r>
              <a:rPr lang="en-AU" dirty="0" err="1" smtClean="0"/>
              <a:t>Dainton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links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348366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Edmund Barton&amp;#x0D;&amp;#x0A;&amp;quot;&quot;/&gt;&lt;property id=&quot;20307&quot; value=&quot;256&quot;/&gt;&lt;/object&gt;&lt;object type=&quot;3&quot; unique_id=&quot;10026&quot;&gt;&lt;property id=&quot;20148&quot; value=&quot;5&quot;/&gt;&lt;property id=&quot;20300&quot; value=&quot;Slide 2 - &amp;quot;What did he do &amp;quot;&quot;/&gt;&lt;property id=&quot;20307&quot; value=&quot;257&quot;/&gt;&lt;/object&gt;&lt;object type=&quot;3&quot; unique_id=&quot;10039&quot;&gt;&lt;property id=&quot;20148&quot; value=&quot;5&quot;/&gt;&lt;property id=&quot;20300&quot; value=&quot;Slide 3 - &amp;quot;When was he born and how did he die&amp;quot;&quot;/&gt;&lt;property id=&quot;20307&quot; value=&quot;258&quot;/&gt;&lt;/object&gt;&lt;object type=&quot;3&quot; unique_id=&quot;10040&quot;&gt;&lt;property id=&quot;20148&quot; value=&quot;5&quot;/&gt;&lt;property id=&quot;20300&quot; value=&quot;Slide 4 - &amp;quot;How did he improve Australia&amp;quot;&quot;/&gt;&lt;property id=&quot;20307&quot; value=&quot;259&quot;/&gt;&lt;/object&gt;&lt;object type=&quot;3&quot; unique_id=&quot;10041&quot;&gt;&lt;property id=&quot;20148&quot; value=&quot;5&quot;/&gt;&lt;property id=&quot;20300&quot; value=&quot;Slide 5 - &amp;quot;links&amp;quot;&quot;/&gt;&lt;property id=&quot;20307&quot; value=&quot;26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216</TotalTime>
  <Words>202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Mylar</vt:lpstr>
      <vt:lpstr>Edmund Barton </vt:lpstr>
      <vt:lpstr>What did he do </vt:lpstr>
      <vt:lpstr>When was he born and how did he die</vt:lpstr>
      <vt:lpstr>How did he improve Australia</vt:lpstr>
      <vt:lpstr>links</vt:lpstr>
    </vt:vector>
  </TitlesOfParts>
  <Company>NSW, Department of Education and Training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Edmund Barton</dc:title>
  <dc:creator>jalen riley</dc:creator>
  <cp:lastModifiedBy>Staff User</cp:lastModifiedBy>
  <cp:revision>25</cp:revision>
  <dcterms:created xsi:type="dcterms:W3CDTF">2012-08-14T04:23:42Z</dcterms:created>
  <dcterms:modified xsi:type="dcterms:W3CDTF">2012-09-06T02:50:24Z</dcterms:modified>
</cp:coreProperties>
</file>