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501133-9A4B-4687-A8C6-1BBE9112BA88}" type="datetimeFigureOut">
              <a:rPr lang="en-AU" smtClean="0"/>
              <a:pPr/>
              <a:t>6/09/2012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ED339C-5126-41CA-B8D7-D1B2B2D8004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db.anu.edu.au/biography/macquarie-lachlan-24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-675456"/>
            <a:ext cx="8229600" cy="1828800"/>
          </a:xfrm>
        </p:spPr>
        <p:txBody>
          <a:bodyPr/>
          <a:lstStyle/>
          <a:p>
            <a:r>
              <a:rPr lang="en-AU" dirty="0" smtClean="0"/>
              <a:t>Lachlan Macquarie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282147"/>
            <a:ext cx="4032448" cy="526738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3501008"/>
            <a:ext cx="4181943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57973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Lachlan’s life before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Lachlan Macquarie was born in </a:t>
            </a:r>
            <a:r>
              <a:rPr lang="en-AU" sz="2400" dirty="0" err="1"/>
              <a:t>Ulva</a:t>
            </a:r>
            <a:r>
              <a:rPr lang="en-AU" sz="2400" dirty="0"/>
              <a:t>, Inner  </a:t>
            </a:r>
            <a:r>
              <a:rPr lang="en-AU" sz="2400" dirty="0" smtClean="0"/>
              <a:t>Hebrides</a:t>
            </a:r>
          </a:p>
          <a:p>
            <a:r>
              <a:rPr lang="en-AU" sz="2400" dirty="0" smtClean="0"/>
              <a:t>Lachlan </a:t>
            </a:r>
            <a:r>
              <a:rPr lang="en-AU" sz="2400" dirty="0"/>
              <a:t>Macquarie was born on 31st of the 1</a:t>
            </a:r>
            <a:r>
              <a:rPr lang="en-AU" sz="2400" baseline="30000" dirty="0"/>
              <a:t>st  </a:t>
            </a:r>
            <a:r>
              <a:rPr lang="en-AU" sz="2400" dirty="0"/>
              <a:t>1762 and died in London, England in the UK on 1</a:t>
            </a:r>
            <a:r>
              <a:rPr lang="en-AU" sz="2400" baseline="30000" dirty="0"/>
              <a:t>st</a:t>
            </a:r>
            <a:r>
              <a:rPr lang="en-AU" sz="2400" dirty="0"/>
              <a:t> of the 7</a:t>
            </a:r>
            <a:r>
              <a:rPr lang="en-AU" sz="2400" baseline="30000" dirty="0"/>
              <a:t>th</a:t>
            </a:r>
            <a:r>
              <a:rPr lang="en-AU" sz="2400" dirty="0"/>
              <a:t> 1824 aged </a:t>
            </a:r>
            <a:r>
              <a:rPr lang="en-AU" sz="2400" dirty="0" smtClean="0"/>
              <a:t>62 in Scotland. 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284984"/>
            <a:ext cx="4747701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412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AU" dirty="0" smtClean="0"/>
              <a:t>His involvement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09160"/>
          </a:xfrm>
        </p:spPr>
        <p:txBody>
          <a:bodyPr>
            <a:normAutofit/>
          </a:bodyPr>
          <a:lstStyle/>
          <a:p>
            <a:r>
              <a:rPr lang="en-AU" sz="2400" dirty="0"/>
              <a:t>He was the first to see above the limits of the convict settlement or the </a:t>
            </a:r>
            <a:r>
              <a:rPr lang="en-AU" sz="2400" dirty="0" smtClean="0"/>
              <a:t>opportunities </a:t>
            </a:r>
            <a:r>
              <a:rPr lang="en-AU" sz="2400" dirty="0"/>
              <a:t>for self-enrichment which had characterised the early colony</a:t>
            </a:r>
            <a:r>
              <a:rPr lang="en-AU" sz="2400" dirty="0" smtClean="0"/>
              <a:t>.</a:t>
            </a:r>
          </a:p>
          <a:p>
            <a:r>
              <a:rPr lang="en-AU" sz="2400" dirty="0" smtClean="0"/>
              <a:t> </a:t>
            </a:r>
            <a:r>
              <a:rPr lang="en-AU" sz="2400" dirty="0"/>
              <a:t>His vision, by 1821, was shown in a public building and town planning program that had established a solid infrastructure for the colony.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501008"/>
            <a:ext cx="3384376" cy="304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85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Lachlan Macquarie’s family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/>
          </a:bodyPr>
          <a:lstStyle/>
          <a:p>
            <a:r>
              <a:rPr lang="en-AU" sz="2400" dirty="0"/>
              <a:t>Macquarie's mother, Margaret, was the only sister of Murdoch </a:t>
            </a:r>
            <a:r>
              <a:rPr lang="en-AU" sz="2400" dirty="0" err="1"/>
              <a:t>Maclaine</a:t>
            </a:r>
            <a:r>
              <a:rPr lang="en-AU" sz="2400" dirty="0"/>
              <a:t>, chieftain of </a:t>
            </a:r>
            <a:r>
              <a:rPr lang="en-AU" sz="2400" dirty="0" err="1"/>
              <a:t>Lochbuy</a:t>
            </a:r>
            <a:r>
              <a:rPr lang="en-AU" sz="2400" dirty="0"/>
              <a:t> in Mull, and as a widow she farmed her </a:t>
            </a:r>
            <a:r>
              <a:rPr lang="en-AU" sz="2400" dirty="0" smtClean="0"/>
              <a:t>pedicle </a:t>
            </a:r>
            <a:r>
              <a:rPr lang="en-AU" sz="2400" dirty="0"/>
              <a:t>of </a:t>
            </a:r>
            <a:r>
              <a:rPr lang="en-AU" sz="2400" dirty="0" err="1"/>
              <a:t>Oskamull</a:t>
            </a:r>
            <a:r>
              <a:rPr lang="en-AU" sz="2400" dirty="0"/>
              <a:t>, with her eldest son Donald and Farquhar </a:t>
            </a:r>
            <a:r>
              <a:rPr lang="en-AU" sz="2400" dirty="0" smtClean="0"/>
              <a:t>Marcaine, </a:t>
            </a:r>
            <a:r>
              <a:rPr lang="en-AU" sz="2400" dirty="0"/>
              <a:t>until her death in 1810 at 8</a:t>
            </a:r>
            <a:r>
              <a:rPr lang="en-AU" sz="2400" dirty="0" smtClean="0"/>
              <a:t>2 years. </a:t>
            </a:r>
            <a:endParaRPr lang="en-AU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266186"/>
            <a:ext cx="3290829" cy="24024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389584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This is the Macquarie family swords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4306998"/>
            <a:ext cx="1944216" cy="236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1669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/>
          <a:lstStyle/>
          <a:p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adb.anu.edu.au/biography/macquarie-lachlan-</a:t>
            </a:r>
          </a:p>
          <a:p>
            <a:r>
              <a:rPr lang="en-AU" dirty="0">
                <a:hlinkClick r:id="rId2"/>
              </a:rPr>
              <a:t>24http://</a:t>
            </a:r>
            <a:r>
              <a:rPr lang="en-AU" dirty="0" smtClean="0">
                <a:hlinkClick r:id="rId2"/>
              </a:rPr>
              <a:t>adb.anu.edu.au/biography/</a:t>
            </a:r>
            <a:r>
              <a:rPr lang="en-AU" dirty="0" err="1" smtClean="0">
                <a:hlinkClick r:id="rId2"/>
              </a:rPr>
              <a:t>macquarie-lachlan</a:t>
            </a:r>
            <a:r>
              <a:rPr lang="en-AU" dirty="0" smtClean="0">
                <a:hlinkClick r:id="rId2"/>
              </a:rPr>
              <a:t>-</a:t>
            </a:r>
          </a:p>
          <a:p>
            <a:r>
              <a:rPr lang="en-AU" dirty="0" smtClean="0">
                <a:hlinkClick r:id="rId2"/>
              </a:rPr>
              <a:t>24191http</a:t>
            </a:r>
            <a:r>
              <a:rPr lang="en-AU" dirty="0">
                <a:hlinkClick r:id="rId2"/>
              </a:rPr>
              <a:t>://</a:t>
            </a:r>
            <a:r>
              <a:rPr lang="en-AU" dirty="0" smtClean="0">
                <a:hlinkClick r:id="rId2"/>
              </a:rPr>
              <a:t>www.macquarie.com.au/mgl/au9</a:t>
            </a:r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260485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achlan Macquarie&amp;quot;&quot;/&gt;&lt;property id=&quot;20307&quot; value=&quot;256&quot;/&gt;&lt;/object&gt;&lt;object type=&quot;3&quot; unique_id=&quot;10008&quot;&gt;&lt;property id=&quot;20148&quot; value=&quot;5&quot;/&gt;&lt;property id=&quot;20300&quot; value=&quot;Slide 2 - &amp;quot;Lachlan’s life before Australia&amp;quot;&quot;/&gt;&lt;property id=&quot;20307&quot; value=&quot;257&quot;/&gt;&lt;/object&gt;&lt;object type=&quot;3&quot; unique_id=&quot;10217&quot;&gt;&lt;property id=&quot;20148&quot; value=&quot;5&quot;/&gt;&lt;property id=&quot;20300&quot; value=&quot;Slide 3 - &amp;quot;His involvement&amp;quot;&quot;/&gt;&lt;property id=&quot;20307&quot; value=&quot;258&quot;/&gt;&lt;/object&gt;&lt;object type=&quot;3&quot; unique_id=&quot;10218&quot;&gt;&lt;property id=&quot;20148&quot; value=&quot;5&quot;/&gt;&lt;property id=&quot;20300&quot; value=&quot;Slide 4 - &amp;quot;Lachlan Macquarie’s family&amp;quot;&quot;/&gt;&lt;property id=&quot;20307&quot; value=&quot;259&quot;/&gt;&lt;/object&gt;&lt;object type=&quot;3&quot; unique_id=&quot;10219&quot;&gt;&lt;property id=&quot;20148&quot; value=&quot;5&quot;/&gt;&lt;property id=&quot;20300&quot; value=&quot;Slide 5 - &amp;quot;Links&amp;quot;&quot;/&gt;&lt;property id=&quot;20307&quot; value=&quot;26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167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Lachlan Macquarie</vt:lpstr>
      <vt:lpstr>Lachlan’s life before Australia</vt:lpstr>
      <vt:lpstr>His involvement</vt:lpstr>
      <vt:lpstr>Lachlan Macquarie’s family</vt:lpstr>
      <vt:lpstr>Links</vt:lpstr>
    </vt:vector>
  </TitlesOfParts>
  <Company>NSW, Department of Education and Training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 Bailey-Combo</dc:creator>
  <cp:lastModifiedBy>Staff User</cp:lastModifiedBy>
  <cp:revision>52</cp:revision>
  <dcterms:created xsi:type="dcterms:W3CDTF">2012-08-14T04:37:26Z</dcterms:created>
  <dcterms:modified xsi:type="dcterms:W3CDTF">2012-09-06T02:57:52Z</dcterms:modified>
</cp:coreProperties>
</file>