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14B571E-9CCC-4725-8F11-CDE2413ECE1E}" type="datetimeFigureOut">
              <a:rPr lang="en-AU" smtClean="0"/>
              <a:t>27/08/2012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4F7E80-559B-4E94-AD1E-7702024E6B1F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ndamarra.com.au/jandamarratheman.htm" TargetMode="External"/><Relationship Id="rId2" Type="http://schemas.openxmlformats.org/officeDocument/2006/relationships/hyperlink" Target="http://www.kimberleyaustralia.com/story-of-jandamarr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bc.net.au/tv/programs/jandamarraswar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8000"/>
                <a:satMod val="230000"/>
              </a:schemeClr>
            </a:gs>
            <a:gs pos="54000">
              <a:schemeClr val="accent5">
                <a:lumMod val="60000"/>
                <a:lumOff val="4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err="1" smtClean="0"/>
              <a:t>Jandamarra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3356992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By </a:t>
            </a:r>
            <a:r>
              <a:rPr lang="en-AU" dirty="0" err="1" smtClean="0"/>
              <a:t>Taleisha</a:t>
            </a:r>
            <a:endParaRPr lang="en-AU" dirty="0" smtClean="0"/>
          </a:p>
          <a:p>
            <a:r>
              <a:rPr lang="en-AU" dirty="0" smtClean="0"/>
              <a:t>2012</a:t>
            </a:r>
          </a:p>
          <a:p>
            <a:r>
              <a:rPr lang="en-AU" dirty="0" smtClean="0"/>
              <a:t>5/6C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645024"/>
            <a:ext cx="4248473" cy="282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56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                    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5400" dirty="0" smtClean="0"/>
              <a:t>JANDAMARRA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645024"/>
            <a:ext cx="3800475" cy="26098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95118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Where was he from?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He was  from the Kimberly Western Australia\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r>
              <a:rPr lang="en-AU" dirty="0"/>
              <a:t> </a:t>
            </a:r>
            <a:r>
              <a:rPr lang="en-AU" dirty="0" smtClean="0"/>
              <a:t>        [These are not real photos of </a:t>
            </a:r>
            <a:r>
              <a:rPr lang="en-AU" dirty="0" err="1"/>
              <a:t>J</a:t>
            </a:r>
            <a:r>
              <a:rPr lang="en-AU" dirty="0" err="1" smtClean="0"/>
              <a:t>andamarra</a:t>
            </a:r>
            <a:r>
              <a:rPr lang="en-AU" dirty="0" smtClean="0"/>
              <a:t>]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573016"/>
            <a:ext cx="4392488" cy="183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33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When </a:t>
            </a:r>
            <a:r>
              <a:rPr lang="en-AU" dirty="0"/>
              <a:t>was he born and </a:t>
            </a:r>
            <a:r>
              <a:rPr lang="en-AU" dirty="0" smtClean="0"/>
              <a:t>when</a:t>
            </a:r>
            <a:r>
              <a:rPr lang="en-AU" dirty="0"/>
              <a:t> did he die 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He was born in1873.He died in 1897.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060848"/>
            <a:ext cx="66675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1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did he do?	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He was an outlaw in the 1980</a:t>
            </a:r>
            <a:r>
              <a:rPr lang="en-AU" dirty="0"/>
              <a:t>s</a:t>
            </a:r>
            <a:r>
              <a:rPr lang="en-AU" dirty="0" smtClean="0"/>
              <a:t> he broke the laws when he was trying to defend the  rights of his people.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924944"/>
            <a:ext cx="4896544" cy="36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56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Why are his achievements important?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is important to remember that it was Aboriginals’ land before the Europeans  arrived.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4895045" cy="296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4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How did he improve Australia?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He tried to improve Australia but he couldn’t.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060848"/>
            <a:ext cx="3240360" cy="431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41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bibliography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hlinkClick r:id="rId2"/>
              </a:rPr>
              <a:t>http://</a:t>
            </a:r>
            <a:r>
              <a:rPr lang="en-AU" dirty="0" smtClean="0">
                <a:hlinkClick r:id="rId2"/>
              </a:rPr>
              <a:t>www.kimberleyaustralia.com/story-of-jandamarra.html</a:t>
            </a:r>
            <a:endParaRPr lang="en-AU" dirty="0" smtClean="0"/>
          </a:p>
          <a:p>
            <a:r>
              <a:rPr lang="en-AU" i="1" dirty="0" smtClean="0">
                <a:hlinkClick r:id="rId3"/>
              </a:rPr>
              <a:t>www.</a:t>
            </a:r>
            <a:r>
              <a:rPr lang="en-AU" b="1" i="1" dirty="0" smtClean="0">
                <a:hlinkClick r:id="rId3"/>
              </a:rPr>
              <a:t>jandamarra</a:t>
            </a:r>
            <a:r>
              <a:rPr lang="en-AU" i="1" dirty="0" smtClean="0">
                <a:hlinkClick r:id="rId3"/>
              </a:rPr>
              <a:t>.com.au/</a:t>
            </a:r>
            <a:r>
              <a:rPr lang="en-AU" b="1" i="1" dirty="0" smtClean="0">
                <a:hlinkClick r:id="rId3"/>
              </a:rPr>
              <a:t>jandamarra</a:t>
            </a:r>
            <a:r>
              <a:rPr lang="en-AU" i="1" dirty="0" smtClean="0">
                <a:hlinkClick r:id="rId3"/>
              </a:rPr>
              <a:t>theman.htm</a:t>
            </a:r>
            <a:endParaRPr lang="en-AU" i="1" dirty="0" smtClean="0"/>
          </a:p>
          <a:p>
            <a:endParaRPr lang="en-AU" i="1" dirty="0" smtClean="0"/>
          </a:p>
          <a:p>
            <a:r>
              <a:rPr lang="en-AU" i="1" dirty="0" smtClean="0">
                <a:hlinkClick r:id="rId4"/>
              </a:rPr>
              <a:t>www.abc.net.au/tv/programs/jandamarraswar.htm</a:t>
            </a:r>
            <a:endParaRPr lang="en-AU" i="1" dirty="0" smtClean="0"/>
          </a:p>
          <a:p>
            <a:r>
              <a:rPr lang="en-AU" dirty="0" smtClean="0"/>
              <a:t>en.wikipedia.org/wiki/</a:t>
            </a:r>
            <a:r>
              <a:rPr lang="en-AU" dirty="0" err="1" smtClean="0"/>
              <a:t>Jandamarra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507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Jandamarra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                      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here was he from?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When was he born and when did he die ?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What did he do?&amp;amp;#x09;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Why are his achievements important?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How did he improve Australia?&amp;quot;&quot;/&gt;&lt;property id=&quot;20307&quot; value=&quot;262&quot;/&gt;&lt;/object&gt;&lt;object type=&quot;3&quot; unique_id=&quot;10020&quot;&gt;&lt;property id=&quot;20148&quot; value=&quot;5&quot;/&gt;&lt;property id=&quot;20300&quot; value=&quot;Slide 8 - &amp;quot;bibliography&amp;quot;&quot;/&gt;&lt;property id=&quot;20307&quot; value=&quot;26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120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Jandamarra</vt:lpstr>
      <vt:lpstr>                       </vt:lpstr>
      <vt:lpstr>Where was he from?</vt:lpstr>
      <vt:lpstr>When was he born and when did he die ?</vt:lpstr>
      <vt:lpstr>What did he do? </vt:lpstr>
      <vt:lpstr>Why are his achievements important?</vt:lpstr>
      <vt:lpstr>How did he improve Australia?</vt:lpstr>
      <vt:lpstr>bibliography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Jandamarra</dc:title>
  <dc:creator>Sasha Jarrett</dc:creator>
  <cp:lastModifiedBy>Sasha Jarrett</cp:lastModifiedBy>
  <cp:revision>17</cp:revision>
  <dcterms:created xsi:type="dcterms:W3CDTF">2012-08-21T00:38:28Z</dcterms:created>
  <dcterms:modified xsi:type="dcterms:W3CDTF">2012-08-27T01:20:46Z</dcterms:modified>
</cp:coreProperties>
</file>