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DA48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027C96-54A0-4B2B-8C96-EE6953534DCD}" type="datetimeFigureOut">
              <a:rPr lang="en-AU" smtClean="0"/>
              <a:t>28/08/2013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D4DF5A-F9BD-43AF-896D-B6B439B7F6B5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en-AU" sz="6000" dirty="0" smtClean="0">
                <a:solidFill>
                  <a:srgbClr val="FFC000"/>
                </a:solidFill>
              </a:rPr>
              <a:t>5 / 6 F  Art</a:t>
            </a:r>
            <a:endParaRPr lang="en-AU" sz="6000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AU" sz="2800" dirty="0" smtClean="0">
                <a:solidFill>
                  <a:srgbClr val="FF0000"/>
                </a:solidFill>
              </a:rPr>
              <a:t>Artwork inspired by Jon Coburn’s tapestry designs</a:t>
            </a:r>
            <a:endParaRPr lang="en-A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1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20247"/>
            <a:ext cx="4697086" cy="6669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0206">
            <a:off x="5384065" y="2761538"/>
            <a:ext cx="281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Jimmy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51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33177 0.10717 L -0.01076 -0.29283 L -0.03472 0.20601 L -0.27413 0.16782 L 0.17726 0.32129 L 0.16823 -0.20394 L -0.26962 -0.34329 L 0.08038 -0.37176 L -0.36198 -0.08681 L 0.11059 0.23032 L -0.44844 0.23449 L -0.28333 -0.26667 L -0.60295 -0.00996 L 0.10764 -0.04838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0" y="0"/>
            <a:ext cx="7596336" cy="5148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89240"/>
            <a:ext cx="172819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3600" dirty="0" err="1" smtClean="0">
                <a:solidFill>
                  <a:srgbClr val="26DA48"/>
                </a:solidFill>
              </a:rPr>
              <a:t>Lockie</a:t>
            </a:r>
            <a:r>
              <a:rPr lang="en-AU" sz="2000" dirty="0" smtClean="0"/>
              <a:t> 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589240"/>
            <a:ext cx="21602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FF0000"/>
                </a:solidFill>
              </a:rPr>
              <a:t>Jackson</a:t>
            </a:r>
            <a:endParaRPr lang="en-A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5517232"/>
            <a:ext cx="86409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Tarny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Kimberly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77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576"/>
            <a:ext cx="9181774" cy="68454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0473" y="2967335"/>
            <a:ext cx="5323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Zack and </a:t>
            </a:r>
            <a:r>
              <a:rPr lang="en-US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Dainton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45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0723" y="2967335"/>
            <a:ext cx="56025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Warren and Noah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95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94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57513">
            <a:off x="5455486" y="2532048"/>
            <a:ext cx="2454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err="1" smtClean="0">
                <a:solidFill>
                  <a:srgbClr val="C00000"/>
                </a:solidFill>
                <a:latin typeface="Foundation Handwriting" pitchFamily="34" charset="0"/>
              </a:rPr>
              <a:t>Jaymee</a:t>
            </a:r>
            <a:endParaRPr lang="en-AU" sz="6600" b="1" dirty="0">
              <a:solidFill>
                <a:srgbClr val="C00000"/>
              </a:solidFill>
              <a:latin typeface="Foundation Handwriti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7266" cy="6828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243586">
            <a:off x="5148064" y="155679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 smtClean="0">
                <a:solidFill>
                  <a:srgbClr val="7030A0"/>
                </a:solidFill>
                <a:latin typeface="Forte" pitchFamily="66" charset="0"/>
              </a:rPr>
              <a:t>Caleb</a:t>
            </a:r>
            <a:endParaRPr lang="en-AU" sz="8000" dirty="0">
              <a:solidFill>
                <a:srgbClr val="7030A0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466"/>
            <a:ext cx="4701017" cy="6496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47862">
            <a:off x="5512546" y="2696506"/>
            <a:ext cx="2982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Vanessa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3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980182">
            <a:off x="4994321" y="2017236"/>
            <a:ext cx="4091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Hayley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45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4752355" cy="6770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129679">
            <a:off x="5436096" y="2348880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Kaylah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13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0"/>
            <a:ext cx="477369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265449">
            <a:off x="5719912" y="2494278"/>
            <a:ext cx="248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Gemma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5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466"/>
            <a:ext cx="4424448" cy="648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667895">
            <a:off x="6012160" y="2708920"/>
            <a:ext cx="125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79400">
                    <a:srgbClr val="0000CC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Ella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79400">
                  <a:srgbClr val="0000CC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35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61 0.54954 L -0.18333 0.2706 L 0.18629 0.46459 L 0.12413 0.01621 L -0.33333 -0.01203 L -0.34097 0.5132 L -0.55 0.11713 L -0.21979 0.22431 L -0.37882 0.68079 C -0.4717 0.60672 -0.56632 0.53611 -0.65764 0.45857 C -0.65937 0.45718 -0.64739 0.42894 -0.64705 0.42824 C -0.64462 0.41968 -0.64305 0.41042 -0.64097 0.40209 C -0.63958 0.39653 -0.63646 0.38588 -0.63646 0.38588 L -0.46666 -0.17176 L -0.06666 0.67871 L 0.18785 0.3132 L -0.12587 -0.08287 C -0.14496 0.08009 -0.16354 0.24329 -0.18333 0.40602 C -0.18472 0.41713 -0.19184 0.45 -0.19705 0.45648 C -0.19809 0.46111 -0.19843 0.46597 -0.2 0.4706 C -0.20052 0.47246 -0.20243 0.47315 -0.20312 0.47477 C -0.20677 0.48195 -0.20607 0.48172 -0.20607 0.48889 L 0.08177 0.67477 L 0 0 Z " pathEditMode="relative" ptsTypes="AAAAAAAAAffffAAAAfffff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965"/>
            <a:ext cx="4320480" cy="6597352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427985" y="404664"/>
            <a:ext cx="4716016" cy="5904656"/>
          </a:xfrm>
          <a:prstGeom prst="star5">
            <a:avLst>
              <a:gd name="adj" fmla="val 3034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364088" y="222455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00FF"/>
                </a:solidFill>
                <a:latin typeface="Harlow Solid Italic" pitchFamily="82" charset="0"/>
              </a:rPr>
              <a:t>Nathaneal Paulson</a:t>
            </a:r>
            <a:endParaRPr lang="en-AU" sz="2800" dirty="0">
              <a:solidFill>
                <a:srgbClr val="0000FF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8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518855" cy="6566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1023" y="2464982"/>
            <a:ext cx="2218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jarius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58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392860" cy="6525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884443">
            <a:off x="5675638" y="2780928"/>
            <a:ext cx="236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Jayden 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21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5 / 6 F  Art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57&quot;&gt;&lt;property id=&quot;20148&quot; value=&quot;5&quot;/&gt;&lt;property id=&quot;20300&quot; value=&quot;Slide 4&quot;/&gt;&lt;property id=&quot;20307&quot; value=&quot;259&quot;/&gt;&lt;/object&gt;&lt;object type=&quot;3&quot; unique_id=&quot;10070&quot;&gt;&lt;property id=&quot;20148&quot; value=&quot;5&quot;/&gt;&lt;property id=&quot;20300&quot; value=&quot;Slide 5&quot;/&gt;&lt;property id=&quot;20307&quot; value=&quot;260&quot;/&gt;&lt;/object&gt;&lt;object type=&quot;3&quot; unique_id=&quot;10085&quot;&gt;&lt;property id=&quot;20148&quot; value=&quot;5&quot;/&gt;&lt;property id=&quot;20300&quot; value=&quot;Slide 6&quot;/&gt;&lt;property id=&quot;20307&quot; value=&quot;261&quot;/&gt;&lt;/object&gt;&lt;object type=&quot;3&quot; unique_id=&quot;10086&quot;&gt;&lt;property id=&quot;20148&quot; value=&quot;5&quot;/&gt;&lt;property id=&quot;20300&quot; value=&quot;Slide 7&quot;/&gt;&lt;property id=&quot;20307&quot; value=&quot;262&quot;/&gt;&lt;/object&gt;&lt;object type=&quot;3&quot; unique_id=&quot;10087&quot;&gt;&lt;property id=&quot;20148&quot; value=&quot;5&quot;/&gt;&lt;property id=&quot;20300&quot; value=&quot;Slide 8&quot;/&gt;&lt;property id=&quot;20307&quot; value=&quot;263&quot;/&gt;&lt;/object&gt;&lt;object type=&quot;3&quot; unique_id=&quot;10088&quot;&gt;&lt;property id=&quot;20148&quot; value=&quot;5&quot;/&gt;&lt;property id=&quot;20300&quot; value=&quot;Slide 9&quot;/&gt;&lt;property id=&quot;20307&quot; value=&quot;264&quot;/&gt;&lt;/object&gt;&lt;object type=&quot;3&quot; unique_id=&quot;10089&quot;&gt;&lt;property id=&quot;20148&quot; value=&quot;5&quot;/&gt;&lt;property id=&quot;20300&quot; value=&quot;Slide 10&quot;/&gt;&lt;property id=&quot;20307&quot; value=&quot;265&quot;/&gt;&lt;/object&gt;&lt;object type=&quot;3&quot; unique_id=&quot;10090&quot;&gt;&lt;property id=&quot;20148&quot; value=&quot;5&quot;/&gt;&lt;property id=&quot;20300&quot; value=&quot;Slide 11&quot;/&gt;&lt;property id=&quot;20307&quot; value=&quot;266&quot;/&gt;&lt;/object&gt;&lt;object type=&quot;3&quot; unique_id=&quot;10091&quot;&gt;&lt;property id=&quot;20148&quot; value=&quot;5&quot;/&gt;&lt;property id=&quot;20300&quot; value=&quot;Slide 12&quot;/&gt;&lt;property id=&quot;20307&quot; value=&quot;267&quot;/&gt;&lt;/object&gt;&lt;object type=&quot;3&quot; unique_id=&quot;10092&quot;&gt;&lt;property id=&quot;20148&quot; value=&quot;5&quot;/&gt;&lt;property id=&quot;20300&quot; value=&quot;Slide 13&quot;/&gt;&lt;property id=&quot;20307&quot; value=&quot;268&quot;/&gt;&lt;/object&gt;&lt;object type=&quot;3&quot; unique_id=&quot;10093&quot;&gt;&lt;property id=&quot;20148&quot; value=&quot;5&quot;/&gt;&lt;property id=&quot;20300&quot; value=&quot;Slide 14&quot;/&gt;&lt;property id=&quot;20307&quot; value=&quot;269&quot;/&gt;&lt;/object&gt;&lt;object type=&quot;3&quot; unique_id=&quot;10094&quot;&gt;&lt;property id=&quot;20148&quot; value=&quot;5&quot;/&gt;&lt;property id=&quot;20300&quot; value=&quot;Slide 15&quot;/&gt;&lt;property id=&quot;20307&quot; value=&quot;270&quot;/&gt;&lt;/object&gt;&lt;object type=&quot;3&quot; unique_id=&quot;10095&quot;&gt;&lt;property id=&quot;20148&quot; value=&quot;5&quot;/&gt;&lt;property id=&quot;20300&quot; value=&quot;Slide 16&quot;/&gt;&lt;property id=&quot;20307&quot; value=&quot;27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35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5 / 6 F 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/ 6 F  Art</dc:title>
  <dc:creator>Foran, Wayne</dc:creator>
  <cp:lastModifiedBy>Foran, Wayne</cp:lastModifiedBy>
  <cp:revision>14</cp:revision>
  <dcterms:created xsi:type="dcterms:W3CDTF">2013-08-28T01:19:36Z</dcterms:created>
  <dcterms:modified xsi:type="dcterms:W3CDTF">2013-08-28T03:53:52Z</dcterms:modified>
</cp:coreProperties>
</file>