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9" r:id="rId21"/>
    <p:sldId id="280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BAC171-3E2A-4F53-A92C-F3A84DA37305}" type="datetimeFigureOut">
              <a:rPr lang="en-AU" smtClean="0"/>
              <a:t>22/04/2015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58299A-5AD9-4201-A105-C3F49962EBC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A Tribute to our animal heroes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b="1" dirty="0" smtClean="0"/>
              <a:t>ANZAC DAY 2015</a:t>
            </a:r>
            <a:endParaRPr lang="en-A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34410"/>
            <a:ext cx="2994589" cy="2994589"/>
          </a:xfrm>
          <a:prstGeom prst="rect">
            <a:avLst/>
          </a:prstGeom>
        </p:spPr>
      </p:pic>
      <p:pic>
        <p:nvPicPr>
          <p:cNvPr id="5" name="Sound the bugle now - The Light Horse M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402" y="3649936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12" y="2564904"/>
            <a:ext cx="6667500" cy="375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This pigeon even received medals for bravery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120680" cy="45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1663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A very brave dog with a message attached to its collar leaping over trenches in World War 1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omic Sans MS" panose="030F0702030302020204" pitchFamily="66" charset="0"/>
              </a:rPr>
              <a:t>During World War 1 over 74,000 horses were sent overseas to help the Australian soldiers.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Only one horse returned to Australia.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His name was Sandy.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583082" cy="25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3683223" cy="508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omic Sans MS" panose="030F0702030302020204" pitchFamily="66" charset="0"/>
              </a:rPr>
              <a:t>A tribute to horses by officers of the mounted division in England</a:t>
            </a:r>
            <a:endParaRPr lang="en-A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979711" cy="2148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06781"/>
            <a:ext cx="2976562" cy="206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096344" cy="211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8362" y="1191047"/>
            <a:ext cx="3144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Some of the animals used in conflicts</a:t>
            </a:r>
            <a:endParaRPr lang="en-AU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57604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omic Sans MS" panose="030F0702030302020204" pitchFamily="66" charset="0"/>
              </a:rPr>
              <a:t>Even an elephant !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77"/>
            <a:ext cx="2594289" cy="26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7" y="2780928"/>
            <a:ext cx="7632848" cy="348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19675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omic Sans MS" panose="030F0702030302020204" pitchFamily="66" charset="0"/>
              </a:rPr>
              <a:t>The charge of the Light Horse at </a:t>
            </a:r>
            <a:r>
              <a:rPr lang="en-AU" sz="3200" dirty="0" err="1" smtClean="0">
                <a:latin typeface="Comic Sans MS" panose="030F0702030302020204" pitchFamily="66" charset="0"/>
              </a:rPr>
              <a:t>Bersheeba</a:t>
            </a:r>
            <a:r>
              <a:rPr lang="en-AU" sz="3200" dirty="0" smtClean="0">
                <a:latin typeface="Comic Sans MS" panose="030F0702030302020204" pitchFamily="66" charset="0"/>
              </a:rPr>
              <a:t> was a very famous victory for Australian soldiers</a:t>
            </a:r>
            <a:endParaRPr lang="en-A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487144" cy="446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omic Sans MS" panose="030F0702030302020204" pitchFamily="66" charset="0"/>
              </a:rPr>
              <a:t>A horse and his handler wearing masks to protect them from gas</a:t>
            </a:r>
            <a:endParaRPr lang="en-A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336704" cy="522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823" y="1166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A pigeon being used to take photos from the air</a:t>
            </a:r>
            <a:r>
              <a:rPr lang="en-AU" dirty="0" smtClean="0">
                <a:latin typeface="Comic Sans MS" panose="030F0702030302020204" pitchFamily="66" charset="0"/>
              </a:rPr>
              <a:t>.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68613" cy="275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505"/>
            <a:ext cx="224790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35" y="1196752"/>
            <a:ext cx="3945468" cy="263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3048996" cy="261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789040"/>
            <a:ext cx="2437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Dogs in the army become very close friends with the soldiers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1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1742"/>
            <a:ext cx="3594720" cy="260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4" y="4149080"/>
            <a:ext cx="6856644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77693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60440" cy="5289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Dogs are used to carry messages, save people, detect bombs and as friends for soldiers.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3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83791" cy="285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286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1311728" cy="2012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1" y="5157192"/>
            <a:ext cx="2321087" cy="1304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9153"/>
            <a:ext cx="2160808" cy="2680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2705"/>
            <a:ext cx="2467967" cy="2492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455306"/>
            <a:ext cx="1941117" cy="1261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0112"/>
            <a:ext cx="1922781" cy="1333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2" y="4118281"/>
            <a:ext cx="3379657" cy="19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878802" cy="4166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1663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Memorial to Light Horseman in Albany, Western Australia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8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040560" cy="5228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omic Sans MS" panose="030F0702030302020204" pitchFamily="66" charset="0"/>
              </a:rPr>
              <a:t>Horses being used in ANZAC parades</a:t>
            </a:r>
            <a:endParaRPr lang="en-A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181490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When a soldier dies his horse is paraded with the soldier’s boots turned backwards in the stirrups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12022"/>
            <a:ext cx="4191930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66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Freestyle Script" panose="030804020302050B0404" pitchFamily="66" charset="0"/>
              </a:rPr>
              <a:t>Lest We Forget</a:t>
            </a:r>
            <a:endParaRPr lang="en-AU" sz="6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Horse Ambulances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512272" cy="50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8" y="3429000"/>
            <a:ext cx="7940744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340" y="121475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Gun carriages being pulled by horses in France during World War 1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3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smtClean="0"/>
              <a:t>A SOLDIER with his horse IN EGYPT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480496" cy="42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Donkeys used for carrying supplies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740979" cy="5261234"/>
          </a:xfrm>
        </p:spPr>
      </p:pic>
    </p:spTree>
    <p:extLst>
      <p:ext uri="{BB962C8B-B14F-4D97-AF65-F5344CB8AC3E}">
        <p14:creationId xmlns:p14="http://schemas.microsoft.com/office/powerpoint/2010/main" val="41560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monkeYs</a:t>
            </a:r>
            <a:r>
              <a:rPr lang="en-AU" dirty="0" smtClean="0"/>
              <a:t> became pets in jungle warfare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760640" cy="5106534"/>
          </a:xfrm>
        </p:spPr>
      </p:pic>
    </p:spTree>
    <p:extLst>
      <p:ext uri="{BB962C8B-B14F-4D97-AF65-F5344CB8AC3E}">
        <p14:creationId xmlns:p14="http://schemas.microsoft.com/office/powerpoint/2010/main" val="33157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2204864"/>
            <a:ext cx="87915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omic Sans MS" panose="030F0702030302020204" pitchFamily="66" charset="0"/>
              </a:rPr>
              <a:t>Soldiers from Australia, New Zealand, England and India using camels for transport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2505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41" y="2852936"/>
            <a:ext cx="3816424" cy="348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Pigeons were used to carry messages</a:t>
            </a:r>
            <a:endParaRPr lang="en-A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3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636</TotalTime>
  <Words>240</Words>
  <Application>Microsoft Office PowerPoint</Application>
  <PresentationFormat>On-screen Show (4:3)</PresentationFormat>
  <Paragraphs>28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A Tribute to our animal heroes</vt:lpstr>
      <vt:lpstr>PowerPoint Presentation</vt:lpstr>
      <vt:lpstr>Horse Ambulances</vt:lpstr>
      <vt:lpstr>PowerPoint Presentation</vt:lpstr>
      <vt:lpstr>A SOLDIER with his horse IN EGYPT</vt:lpstr>
      <vt:lpstr>Donkeys used for carrying supplies</vt:lpstr>
      <vt:lpstr>monkeYs became pets in jungle warfare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Tribute to our animal heroes</dc:title>
  <dc:creator>Foran, Wayne</dc:creator>
  <cp:lastModifiedBy>Foran, Wayne</cp:lastModifiedBy>
  <cp:revision>31</cp:revision>
  <dcterms:created xsi:type="dcterms:W3CDTF">2015-04-01T04:40:31Z</dcterms:created>
  <dcterms:modified xsi:type="dcterms:W3CDTF">2015-04-22T06:11:20Z</dcterms:modified>
</cp:coreProperties>
</file>